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485" r:id="rId5"/>
    <p:sldId id="259" r:id="rId6"/>
    <p:sldId id="284" r:id="rId7"/>
    <p:sldId id="285" r:id="rId8"/>
    <p:sldId id="286" r:id="rId9"/>
    <p:sldId id="474" r:id="rId10"/>
    <p:sldId id="476" r:id="rId11"/>
    <p:sldId id="465" r:id="rId12"/>
    <p:sldId id="466" r:id="rId13"/>
    <p:sldId id="467" r:id="rId14"/>
    <p:sldId id="468" r:id="rId15"/>
    <p:sldId id="469" r:id="rId16"/>
    <p:sldId id="471" r:id="rId17"/>
    <p:sldId id="477" r:id="rId18"/>
    <p:sldId id="480" r:id="rId19"/>
    <p:sldId id="472" r:id="rId20"/>
    <p:sldId id="442" r:id="rId21"/>
    <p:sldId id="443" r:id="rId22"/>
    <p:sldId id="446" r:id="rId23"/>
    <p:sldId id="447" r:id="rId24"/>
    <p:sldId id="448" r:id="rId25"/>
    <p:sldId id="449" r:id="rId26"/>
    <p:sldId id="450" r:id="rId27"/>
    <p:sldId id="425" r:id="rId28"/>
    <p:sldId id="426" r:id="rId29"/>
    <p:sldId id="452" r:id="rId30"/>
    <p:sldId id="427" r:id="rId31"/>
    <p:sldId id="458" r:id="rId32"/>
    <p:sldId id="349" r:id="rId33"/>
    <p:sldId id="487" r:id="rId34"/>
    <p:sldId id="484" r:id="rId35"/>
    <p:sldId id="344" r:id="rId36"/>
    <p:sldId id="347" r:id="rId37"/>
    <p:sldId id="486" r:id="rId38"/>
    <p:sldId id="277" r:id="rId39"/>
    <p:sldId id="481" r:id="rId40"/>
    <p:sldId id="483" r:id="rId41"/>
    <p:sldId id="34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91" d="100"/>
          <a:sy n="91" d="100"/>
        </p:scale>
        <p:origin x="87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2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3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0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ristian Jobin - Alchetron, The Free Social Encyclopedia">
            <a:extLst>
              <a:ext uri="{FF2B5EF4-FFF2-40B4-BE49-F238E27FC236}">
                <a16:creationId xmlns:a16="http://schemas.microsoft.com/office/drawing/2014/main" id="{DE06ED6D-9626-4BE3-B667-FF70551A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5A81B-431C-4FE3-91E5-617AEE64CD0F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pic>
        <p:nvPicPr>
          <p:cNvPr id="15" name="Picture 2" descr="arthur_janelle">
            <a:extLst>
              <a:ext uri="{FF2B5EF4-FFF2-40B4-BE49-F238E27FC236}">
                <a16:creationId xmlns:a16="http://schemas.microsoft.com/office/drawing/2014/main" id="{471B6855-BBD9-44AE-BA88-03853FB2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C2602-CCC8-40DB-9A5E-AB85A648A153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64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7716" y="6477000"/>
            <a:ext cx="28632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6458635"/>
            <a:ext cx="26901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6B22C553-8DF8-432F-9E33-1E4B24C6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2366"/>
            <a:ext cx="4715641" cy="35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AF9AA1-709E-4E0F-A7E8-9033BCEB6782}"/>
              </a:ext>
            </a:extLst>
          </p:cNvPr>
          <p:cNvSpPr/>
          <p:nvPr/>
        </p:nvSpPr>
        <p:spPr>
          <a:xfrm>
            <a:off x="152400" y="6307732"/>
            <a:ext cx="11811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https://spectrum.ieee.org/consumer-electronics/gadgets/the-consumer-electronics-hall-of-fame-tandyradioshack-trs80-model-1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B5174-D5C3-4CB6-92AA-76044C778381}"/>
              </a:ext>
            </a:extLst>
          </p:cNvPr>
          <p:cNvSpPr txBox="1"/>
          <p:nvPr/>
        </p:nvSpPr>
        <p:spPr>
          <a:xfrm>
            <a:off x="4876800" y="26075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4K RAM (which I expanded 16K)</a:t>
            </a:r>
          </a:p>
          <a:p>
            <a:r>
              <a:rPr lang="en-US" dirty="0"/>
              <a:t>Cassette-tape storage</a:t>
            </a:r>
          </a:p>
          <a:p>
            <a:r>
              <a:rPr lang="en-US" dirty="0"/>
              <a:t>(30 bytes per second throughput)</a:t>
            </a:r>
          </a:p>
          <a:p>
            <a:endParaRPr lang="en-US" dirty="0"/>
          </a:p>
          <a:p>
            <a:r>
              <a:rPr lang="en-US" dirty="0"/>
              <a:t>128 * 48 Black and white graphics</a:t>
            </a:r>
          </a:p>
          <a:p>
            <a:endParaRPr lang="en-US" dirty="0"/>
          </a:p>
          <a:p>
            <a:r>
              <a:rPr lang="en-US" dirty="0"/>
              <a:t>BASIC (26 variables A-Z)</a:t>
            </a:r>
          </a:p>
          <a:p>
            <a:r>
              <a:rPr lang="en-US" dirty="0"/>
              <a:t>With 16K, this became 26^2 variables and</a:t>
            </a:r>
          </a:p>
          <a:p>
            <a:r>
              <a:rPr lang="en-US" dirty="0"/>
              <a:t>you could have arrays!</a:t>
            </a:r>
          </a:p>
          <a:p>
            <a:r>
              <a:rPr lang="en-US" dirty="0"/>
              <a:t>	Z80 assembly language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6B949-AC88-4B66-B134-3673BF037FBB}"/>
              </a:ext>
            </a:extLst>
          </p:cNvPr>
          <p:cNvSpPr txBox="1"/>
          <p:nvPr/>
        </p:nvSpPr>
        <p:spPr>
          <a:xfrm>
            <a:off x="1056290" y="4495800"/>
            <a:ext cx="5877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 almost had to repeat 8</a:t>
            </a:r>
            <a:r>
              <a:rPr lang="en-US" baseline="30000" dirty="0"/>
              <a:t>th</a:t>
            </a:r>
            <a:r>
              <a:rPr lang="en-US" dirty="0"/>
              <a:t> grade because of this computer</a:t>
            </a:r>
          </a:p>
          <a:p>
            <a:r>
              <a:rPr lang="en-US" dirty="0"/>
              <a:t>Learning to code was the key to a lot of what happened later</a:t>
            </a:r>
          </a:p>
        </p:txBody>
      </p:sp>
    </p:spTree>
    <p:extLst>
      <p:ext uri="{BB962C8B-B14F-4D97-AF65-F5344CB8AC3E}">
        <p14:creationId xmlns:p14="http://schemas.microsoft.com/office/powerpoint/2010/main" val="51251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6" y="5679283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494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52004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8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291" y="803821"/>
            <a:ext cx="6861982" cy="460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ristian Jobin - Alchetron, The Free Social Encyclopedia">
            <a:extLst>
              <a:ext uri="{FF2B5EF4-FFF2-40B4-BE49-F238E27FC236}">
                <a16:creationId xmlns:a16="http://schemas.microsoft.com/office/drawing/2014/main" id="{659E48DB-C02B-476D-BA6F-79D26741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EDB3B-711B-49DD-80C1-DC60EC6CD64F}"/>
              </a:ext>
            </a:extLst>
          </p:cNvPr>
          <p:cNvSpPr/>
          <p:nvPr/>
        </p:nvSpPr>
        <p:spPr>
          <a:xfrm>
            <a:off x="2107291" y="5365090"/>
            <a:ext cx="254909" cy="12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168D7-5A4B-47DF-85F8-993790D61325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</p:spTree>
    <p:extLst>
      <p:ext uri="{BB962C8B-B14F-4D97-AF65-F5344CB8AC3E}">
        <p14:creationId xmlns:p14="http://schemas.microsoft.com/office/powerpoint/2010/main" val="69557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533400" y="304800"/>
            <a:ext cx="761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0" y="1370944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836796" y="2561883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</p:spTree>
    <p:extLst>
      <p:ext uri="{BB962C8B-B14F-4D97-AF65-F5344CB8AC3E}">
        <p14:creationId xmlns:p14="http://schemas.microsoft.com/office/powerpoint/2010/main" val="253628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measured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2190</Words>
  <Application>Microsoft Office PowerPoint</Application>
  <PresentationFormat>On-screen Show (4:3)</PresentationFormat>
  <Paragraphs>359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Abadi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223</cp:revision>
  <dcterms:created xsi:type="dcterms:W3CDTF">2006-08-16T00:00:00Z</dcterms:created>
  <dcterms:modified xsi:type="dcterms:W3CDTF">2020-11-16T02:46:45Z</dcterms:modified>
</cp:coreProperties>
</file>